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63" r:id="rId3"/>
    <p:sldId id="264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60" autoAdjust="0"/>
    <p:restoredTop sz="96026" autoAdjust="0"/>
  </p:normalViewPr>
  <p:slideViewPr>
    <p:cSldViewPr snapToGrid="0">
      <p:cViewPr varScale="1">
        <p:scale>
          <a:sx n="98" d="100"/>
          <a:sy n="98" d="100"/>
        </p:scale>
        <p:origin x="312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255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42878-0799-47A2-81FE-3ADD4DC3191F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5CFE7-ADB1-401A-B864-12E1FAB2B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775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CFE7-ADB1-401A-B864-12E1FAB2B1B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76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2768600" y="3681413"/>
            <a:ext cx="3006725" cy="1343025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6206" y="6012612"/>
            <a:ext cx="575142" cy="40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6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40CB-8BE5-401B-9E75-71F1E895E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38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40CB-8BE5-401B-9E75-71F1E895E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485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40CB-8BE5-401B-9E75-71F1E895E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609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40CB-8BE5-401B-9E75-71F1E895E6C3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8597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40CB-8BE5-401B-9E75-71F1E895E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12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40CB-8BE5-401B-9E75-71F1E895E6C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6471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40CB-8BE5-401B-9E75-71F1E895E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18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24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32332" y="6041362"/>
            <a:ext cx="683339" cy="365125"/>
          </a:xfrm>
        </p:spPr>
        <p:txBody>
          <a:bodyPr/>
          <a:lstStyle/>
          <a:p>
            <a:fld id="{FDC340CB-8BE5-401B-9E75-71F1E895E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20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40CB-8BE5-401B-9E75-71F1E895E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47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40CB-8BE5-401B-9E75-71F1E895E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5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40CB-8BE5-401B-9E75-71F1E895E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8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40CB-8BE5-401B-9E75-71F1E895E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11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40CB-8BE5-401B-9E75-71F1E895E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58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55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451" y="5989924"/>
            <a:ext cx="823776" cy="46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7565" y="5989924"/>
            <a:ext cx="661742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47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9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90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justiceandenvironmen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677334" y="6041362"/>
            <a:ext cx="3339081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Funded by the European Union</a:t>
            </a:r>
            <a:r>
              <a:rPr lang="hu-HU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endParaRPr lang="en-US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hu-HU" dirty="0" err="1"/>
              <a:t>ENRICH</a:t>
            </a:r>
            <a:r>
              <a:rPr lang="hu-HU" dirty="0"/>
              <a:t> </a:t>
            </a:r>
            <a:r>
              <a:rPr lang="hu-HU" dirty="0" err="1"/>
              <a:t>opening</a:t>
            </a:r>
            <a:r>
              <a:rPr lang="hu-HU" dirty="0"/>
              <a:t> online </a:t>
            </a:r>
            <a:r>
              <a:rPr lang="hu-HU" dirty="0" err="1"/>
              <a:t>event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hu-HU" dirty="0"/>
              <a:t>25 </a:t>
            </a:r>
            <a:r>
              <a:rPr lang="hu-HU" dirty="0" err="1"/>
              <a:t>February</a:t>
            </a:r>
            <a:r>
              <a:rPr lang="hu-HU" dirty="0"/>
              <a:t> 2025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hu-HU" dirty="0"/>
              <a:t>Csaba Kiss, </a:t>
            </a:r>
            <a:r>
              <a:rPr lang="hu-HU" dirty="0" err="1"/>
              <a:t>Coordinator</a:t>
            </a:r>
            <a:r>
              <a:rPr lang="hu-HU" dirty="0"/>
              <a:t>, </a:t>
            </a:r>
            <a:r>
              <a:rPr lang="hu-HU" dirty="0" err="1"/>
              <a:t>Justice</a:t>
            </a:r>
            <a:r>
              <a:rPr lang="hu-HU" dirty="0"/>
              <a:t> &amp; </a:t>
            </a:r>
            <a:r>
              <a:rPr lang="hu-HU" dirty="0" err="1"/>
              <a:t>Environment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397000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b="1" cap="all" dirty="0">
                <a:effectLst/>
              </a:rPr>
              <a:t>The </a:t>
            </a:r>
            <a:br>
              <a:rPr lang="hu-HU" b="1" cap="all" dirty="0">
                <a:effectLst/>
              </a:rPr>
            </a:br>
            <a:r>
              <a:rPr lang="hu-HU" b="1" cap="all" dirty="0" err="1">
                <a:solidFill>
                  <a:srgbClr val="FF0000"/>
                </a:solidFill>
                <a:effectLst/>
              </a:rPr>
              <a:t>En</a:t>
            </a:r>
            <a:r>
              <a:rPr lang="hu-HU" sz="1100" b="1" cap="all" dirty="0" err="1">
                <a:solidFill>
                  <a:srgbClr val="FF0000"/>
                </a:solidFill>
                <a:effectLst/>
              </a:rPr>
              <a:t>vironment</a:t>
            </a:r>
            <a:r>
              <a:rPr lang="hu-HU" sz="1100" b="1" cap="all" dirty="0">
                <a:solidFill>
                  <a:srgbClr val="FF0000"/>
                </a:solidFill>
                <a:effectLst/>
              </a:rPr>
              <a:t>, </a:t>
            </a:r>
            <a:r>
              <a:rPr lang="hu-HU" b="1" cap="all" dirty="0" err="1">
                <a:solidFill>
                  <a:srgbClr val="FF0000"/>
                </a:solidFill>
                <a:effectLst/>
              </a:rPr>
              <a:t>Ri</a:t>
            </a:r>
            <a:r>
              <a:rPr lang="hu-HU" sz="1100" b="1" cap="all" dirty="0" err="1">
                <a:solidFill>
                  <a:srgbClr val="FF0000"/>
                </a:solidFill>
                <a:effectLst/>
              </a:rPr>
              <a:t>ghts</a:t>
            </a:r>
            <a:r>
              <a:rPr lang="hu-HU" sz="1100" b="1" cap="all" dirty="0">
                <a:solidFill>
                  <a:srgbClr val="FF0000"/>
                </a:solidFill>
                <a:effectLst/>
              </a:rPr>
              <a:t>, </a:t>
            </a:r>
            <a:r>
              <a:rPr lang="hu-HU" b="1" cap="all" dirty="0" err="1">
                <a:solidFill>
                  <a:srgbClr val="FF0000"/>
                </a:solidFill>
                <a:effectLst/>
              </a:rPr>
              <a:t>CH</a:t>
            </a:r>
            <a:r>
              <a:rPr lang="hu-HU" sz="1000" b="1" cap="all" dirty="0" err="1">
                <a:solidFill>
                  <a:srgbClr val="FF0000"/>
                </a:solidFill>
                <a:effectLst/>
              </a:rPr>
              <a:t>ildren</a:t>
            </a:r>
            <a:r>
              <a:rPr lang="hu-HU" b="1" cap="all" dirty="0">
                <a:solidFill>
                  <a:srgbClr val="FF0000"/>
                </a:solidFill>
                <a:effectLst/>
              </a:rPr>
              <a:t> </a:t>
            </a:r>
            <a:br>
              <a:rPr lang="hu-HU" b="1" cap="all" dirty="0">
                <a:solidFill>
                  <a:srgbClr val="FF0000"/>
                </a:solidFill>
                <a:effectLst/>
              </a:rPr>
            </a:br>
            <a:r>
              <a:rPr lang="hu-HU" b="1" cap="all" dirty="0">
                <a:effectLst/>
              </a:rPr>
              <a:t>PROJECT</a:t>
            </a:r>
            <a:endParaRPr lang="en-US" b="1" cap="all" dirty="0">
              <a:effectLst/>
            </a:endParaRPr>
          </a:p>
        </p:txBody>
      </p:sp>
      <p:pic>
        <p:nvPicPr>
          <p:cNvPr id="11" name="Kép 10" descr="A képen szöveg, Betűtípus, képernyőkép látható&#10;&#10;Automatikusan generált leírás">
            <a:extLst>
              <a:ext uri="{FF2B5EF4-FFF2-40B4-BE49-F238E27FC236}">
                <a16:creationId xmlns:a16="http://schemas.microsoft.com/office/drawing/2014/main" id="{9BB75462-3483-B3C4-BB00-DD8437646D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612" y="5858581"/>
            <a:ext cx="1488102" cy="730686"/>
          </a:xfrm>
          <a:prstGeom prst="rect">
            <a:avLst/>
          </a:prstGeom>
        </p:spPr>
      </p:pic>
      <p:pic>
        <p:nvPicPr>
          <p:cNvPr id="4" name="Kép 3">
            <a:extLst>
              <a:ext uri="{FF2B5EF4-FFF2-40B4-BE49-F238E27FC236}">
                <a16:creationId xmlns:a16="http://schemas.microsoft.com/office/drawing/2014/main" id="{3007C447-E042-B4BC-8B0D-F5287F6826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7962" y="6041362"/>
            <a:ext cx="518205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59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pic>
        <p:nvPicPr>
          <p:cNvPr id="6" name="Tartalom helye 5" descr="A képen térkép, szöveg, atlasz látható&#10;&#10;Előfordulhat, hogy a mesterséges intelligencia által létrehozott tartalom helytelen.">
            <a:extLst>
              <a:ext uri="{FF2B5EF4-FFF2-40B4-BE49-F238E27FC236}">
                <a16:creationId xmlns:a16="http://schemas.microsoft.com/office/drawing/2014/main" id="{07BEE17B-2F09-8CE0-E02C-65C111DF705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9" r="5367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EFDAE16B-79C1-3214-65DC-96E58D71A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Basic project data</a:t>
            </a:r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6A19425-22B8-36D1-19EB-DF71672AC0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3851122" cy="3880773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r>
              <a:rPr lang="en-US" dirty="0"/>
              <a:t>Main beneficiary: </a:t>
            </a:r>
            <a:r>
              <a:rPr lang="en-US" b="1" dirty="0"/>
              <a:t>Association </a:t>
            </a:r>
            <a:r>
              <a:rPr lang="en-US" b="1" dirty="0" err="1"/>
              <a:t>J&amp;E</a:t>
            </a:r>
            <a:endParaRPr lang="en-US" b="1" dirty="0"/>
          </a:p>
          <a:p>
            <a:r>
              <a:rPr lang="en-US" dirty="0"/>
              <a:t>Project coverage: </a:t>
            </a:r>
            <a:br>
              <a:rPr lang="hu-HU" dirty="0"/>
            </a:br>
            <a:r>
              <a:rPr lang="en-US" b="1" dirty="0"/>
              <a:t>7 countries – 7 NGOs </a:t>
            </a:r>
            <a:r>
              <a:rPr lang="en-US" dirty="0"/>
              <a:t>(see map)</a:t>
            </a:r>
          </a:p>
          <a:p>
            <a:r>
              <a:rPr lang="en-US" dirty="0"/>
              <a:t>Duration: </a:t>
            </a:r>
            <a:r>
              <a:rPr lang="en-US" b="1" dirty="0"/>
              <a:t>01/05/2024 – 30/04/2026</a:t>
            </a:r>
          </a:p>
          <a:p>
            <a:r>
              <a:rPr lang="en-US" dirty="0"/>
              <a:t>Main topic: </a:t>
            </a:r>
            <a:r>
              <a:rPr lang="en-US" b="1" dirty="0"/>
              <a:t>Child rights </a:t>
            </a:r>
            <a:r>
              <a:rPr lang="en-US" dirty="0"/>
              <a:t>with special regard to participation in environmental and climate matters</a:t>
            </a:r>
            <a:endParaRPr lang="hu-HU" dirty="0"/>
          </a:p>
          <a:p>
            <a:r>
              <a:rPr lang="hu-HU" dirty="0" err="1"/>
              <a:t>Target</a:t>
            </a:r>
            <a:r>
              <a:rPr lang="hu-HU" dirty="0"/>
              <a:t> </a:t>
            </a:r>
            <a:r>
              <a:rPr lang="hu-HU" dirty="0" err="1"/>
              <a:t>audience</a:t>
            </a:r>
            <a:r>
              <a:rPr lang="hu-HU" dirty="0"/>
              <a:t>: </a:t>
            </a:r>
          </a:p>
          <a:p>
            <a:pPr lvl="1"/>
            <a:r>
              <a:rPr lang="hu-HU" dirty="0" err="1"/>
              <a:t>Environmental</a:t>
            </a:r>
            <a:r>
              <a:rPr lang="hu-HU" dirty="0"/>
              <a:t> and </a:t>
            </a:r>
            <a:r>
              <a:rPr lang="hu-HU" dirty="0" err="1"/>
              <a:t>child</a:t>
            </a:r>
            <a:r>
              <a:rPr lang="hu-HU" dirty="0"/>
              <a:t> </a:t>
            </a:r>
            <a:r>
              <a:rPr lang="hu-HU" dirty="0" err="1"/>
              <a:t>rights</a:t>
            </a:r>
            <a:r>
              <a:rPr lang="hu-HU" dirty="0"/>
              <a:t> </a:t>
            </a:r>
            <a:r>
              <a:rPr lang="hu-HU" dirty="0" err="1"/>
              <a:t>NGOs</a:t>
            </a:r>
            <a:r>
              <a:rPr lang="hu-HU" dirty="0"/>
              <a:t> and </a:t>
            </a:r>
            <a:r>
              <a:rPr lang="hu-HU" dirty="0" err="1"/>
              <a:t>activists</a:t>
            </a:r>
            <a:endParaRPr lang="hu-HU" dirty="0"/>
          </a:p>
          <a:p>
            <a:pPr lvl="1"/>
            <a:r>
              <a:rPr lang="hu-HU" dirty="0" err="1"/>
              <a:t>Environmental</a:t>
            </a:r>
            <a:r>
              <a:rPr lang="hu-HU" dirty="0"/>
              <a:t> </a:t>
            </a:r>
            <a:r>
              <a:rPr lang="hu-HU" dirty="0" err="1"/>
              <a:t>educators</a:t>
            </a:r>
            <a:r>
              <a:rPr lang="hu-HU" dirty="0"/>
              <a:t>, </a:t>
            </a:r>
            <a:r>
              <a:rPr lang="hu-HU" dirty="0" err="1"/>
              <a:t>teachers</a:t>
            </a:r>
            <a:r>
              <a:rPr lang="hu-HU" dirty="0"/>
              <a:t>, </a:t>
            </a:r>
            <a:r>
              <a:rPr lang="hu-HU" dirty="0" err="1"/>
              <a:t>academia</a:t>
            </a:r>
            <a:endParaRPr lang="hu-HU" dirty="0"/>
          </a:p>
          <a:p>
            <a:pPr lvl="1"/>
            <a:r>
              <a:rPr lang="hu-HU" dirty="0" err="1"/>
              <a:t>Official</a:t>
            </a:r>
            <a:r>
              <a:rPr lang="hu-HU" dirty="0"/>
              <a:t> </a:t>
            </a:r>
            <a:r>
              <a:rPr lang="hu-HU" dirty="0" err="1"/>
              <a:t>bodies</a:t>
            </a:r>
            <a:r>
              <a:rPr lang="hu-HU" dirty="0"/>
              <a:t> </a:t>
            </a:r>
            <a:r>
              <a:rPr lang="hu-HU" dirty="0" err="1"/>
              <a:t>dealing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children</a:t>
            </a:r>
            <a:r>
              <a:rPr lang="hu-HU" dirty="0"/>
              <a:t> and </a:t>
            </a:r>
            <a:r>
              <a:rPr lang="hu-HU" dirty="0" err="1"/>
              <a:t>environmental</a:t>
            </a:r>
            <a:r>
              <a:rPr lang="hu-HU" dirty="0"/>
              <a:t> </a:t>
            </a:r>
            <a:r>
              <a:rPr lang="hu-HU" dirty="0" err="1"/>
              <a:t>matters</a:t>
            </a:r>
            <a:endParaRPr lang="hu-HU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9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68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pic>
        <p:nvPicPr>
          <p:cNvPr id="6" name="Tartalom helye 5" descr="A képen szöveg, Betűtípus, embléma, Grafika látható&#10;&#10;Előfordulhat, hogy a mesterséges intelligencia által létrehozott tartalom helytelen.">
            <a:extLst>
              <a:ext uri="{FF2B5EF4-FFF2-40B4-BE49-F238E27FC236}">
                <a16:creationId xmlns:a16="http://schemas.microsoft.com/office/drawing/2014/main" id="{E4B0B29D-BAC3-7E3C-2465-425EE448171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8" r="26142" b="-1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2B9F445F-43D8-D6A2-FD82-5F4BCB5B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Basic project data</a:t>
            </a:r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594A42D-443F-B377-B238-FAE67FC052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3851122" cy="3880773"/>
          </a:xfrm>
        </p:spPr>
        <p:txBody>
          <a:bodyPr vert="horz" lIns="91440" tIns="45720" rIns="91440" bIns="45720" rtlCol="0">
            <a:normAutofit/>
          </a:bodyPr>
          <a:lstStyle/>
          <a:p>
            <a:pPr lvl="1"/>
            <a:endParaRPr lang="en-US"/>
          </a:p>
          <a:p>
            <a:r>
              <a:rPr lang="en-US"/>
              <a:t>Project actions:</a:t>
            </a:r>
          </a:p>
          <a:p>
            <a:pPr lvl="1"/>
            <a:r>
              <a:rPr lang="en-US" b="1"/>
              <a:t>Survey </a:t>
            </a:r>
            <a:r>
              <a:rPr lang="en-US"/>
              <a:t>of child rights and environmental rights awareness</a:t>
            </a:r>
          </a:p>
          <a:p>
            <a:pPr lvl="1"/>
            <a:r>
              <a:rPr lang="en-US"/>
              <a:t>Legal </a:t>
            </a:r>
            <a:r>
              <a:rPr lang="en-US" b="1"/>
              <a:t>studies </a:t>
            </a:r>
            <a:r>
              <a:rPr lang="en-US"/>
              <a:t>on child participation</a:t>
            </a:r>
          </a:p>
          <a:p>
            <a:pPr lvl="1"/>
            <a:r>
              <a:rPr lang="en-US"/>
              <a:t>3 training/education </a:t>
            </a:r>
            <a:r>
              <a:rPr lang="en-US" b="1"/>
              <a:t>events </a:t>
            </a:r>
            <a:r>
              <a:rPr lang="en-US"/>
              <a:t>in each country</a:t>
            </a:r>
          </a:p>
          <a:p>
            <a:pPr lvl="1"/>
            <a:r>
              <a:rPr lang="en-US"/>
              <a:t>Opening and closing online </a:t>
            </a:r>
            <a:r>
              <a:rPr lang="en-US" b="1"/>
              <a:t>webinars</a:t>
            </a:r>
          </a:p>
          <a:p>
            <a:r>
              <a:rPr lang="en-US"/>
              <a:t>Project outputs: </a:t>
            </a:r>
            <a:r>
              <a:rPr lang="en-US" b="1"/>
              <a:t>advocacy submission</a:t>
            </a:r>
          </a:p>
          <a:p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9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4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282701"/>
            <a:ext cx="5096060" cy="4307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200" dirty="0"/>
              <a:t>Thank you!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>
                <a:hlinkClick r:id="rId2"/>
              </a:rPr>
              <a:t>www.</a:t>
            </a:r>
            <a:r>
              <a:rPr lang="hu-HU" sz="2200" dirty="0">
                <a:hlinkClick r:id="rId2"/>
              </a:rPr>
              <a:t>j</a:t>
            </a:r>
            <a:r>
              <a:rPr lang="en-US" sz="2200" dirty="0">
                <a:hlinkClick r:id="rId2"/>
              </a:rPr>
              <a:t>usticeandenvironment.org</a:t>
            </a:r>
            <a:r>
              <a:rPr lang="hu-HU" sz="2200" dirty="0"/>
              <a:t> </a:t>
            </a:r>
            <a:endParaRPr lang="en-US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Funded by the European Union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B90532C8-C389-7C47-3254-CD7316DE83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8641" y="6041362"/>
            <a:ext cx="518205" cy="377985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09FBA12C-DE9B-C44F-FDDF-69D6EE8B2A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8066" y="2922782"/>
            <a:ext cx="3085091" cy="151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9156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</TotalTime>
  <Words>150</Words>
  <Application>Microsoft Office PowerPoint</Application>
  <PresentationFormat>Szélesvásznú</PresentationFormat>
  <Paragraphs>25</Paragraphs>
  <Slides>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 3</vt:lpstr>
      <vt:lpstr>Facet</vt:lpstr>
      <vt:lpstr>The  Environment, Rights, CHildren  PROJECT</vt:lpstr>
      <vt:lpstr>Basic project data</vt:lpstr>
      <vt:lpstr>Basic project data</vt:lpstr>
      <vt:lpstr>Thank you!  www.justiceandenvironment.org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 Vandesmet</dc:creator>
  <cp:lastModifiedBy>Kiss Csaba</cp:lastModifiedBy>
  <cp:revision>46</cp:revision>
  <dcterms:created xsi:type="dcterms:W3CDTF">2018-04-23T09:21:24Z</dcterms:created>
  <dcterms:modified xsi:type="dcterms:W3CDTF">2025-02-25T08:04:48Z</dcterms:modified>
</cp:coreProperties>
</file>